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34" r:id="rId2"/>
    <p:sldId id="335" r:id="rId3"/>
    <p:sldId id="336" r:id="rId4"/>
    <p:sldId id="423" r:id="rId5"/>
    <p:sldId id="424" r:id="rId6"/>
    <p:sldId id="425" r:id="rId7"/>
    <p:sldId id="405" r:id="rId8"/>
    <p:sldId id="375" r:id="rId9"/>
    <p:sldId id="426" r:id="rId10"/>
    <p:sldId id="428" r:id="rId11"/>
    <p:sldId id="427" r:id="rId12"/>
    <p:sldId id="430" r:id="rId13"/>
    <p:sldId id="431" r:id="rId14"/>
    <p:sldId id="406" r:id="rId15"/>
    <p:sldId id="37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4AE"/>
    <a:srgbClr val="046D34"/>
    <a:srgbClr val="003478"/>
    <a:srgbClr val="CFE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5AAE6-D7FD-4956-B07F-AE1A7DE975DD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02E6E-D2CC-4F74-8ECE-FC1E890FF0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02E6E-D2CC-4F74-8ECE-FC1E890FF0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BF33-9672-4AF8-965A-6536840FB351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F5F7C-25B9-4769-8030-EE5D1C7F33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8BF33-9672-4AF8-965A-6536840FB351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F5F7C-25B9-4769-8030-EE5D1C7F33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4.xml"/><Relationship Id="rId10" Type="http://schemas.openxmlformats.org/officeDocument/2006/relationships/image" Target="../media/image12.png"/><Relationship Id="rId4" Type="http://schemas.openxmlformats.org/officeDocument/2006/relationships/tags" Target="../tags/tag43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2.xml"/><Relationship Id="rId7" Type="http://schemas.openxmlformats.org/officeDocument/2006/relationships/image" Target="../media/image1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.xml"/><Relationship Id="rId7" Type="http://schemas.openxmlformats.org/officeDocument/2006/relationships/image" Target="../media/image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.xml"/><Relationship Id="rId7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 rot="2700000">
            <a:off x="-2417133" y="250291"/>
            <a:ext cx="6357410" cy="6357410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: 圆角 5"/>
          <p:cNvSpPr/>
          <p:nvPr/>
        </p:nvSpPr>
        <p:spPr>
          <a:xfrm rot="18900000">
            <a:off x="9144569" y="-1956264"/>
            <a:ext cx="2842292" cy="2842292"/>
          </a:xfrm>
          <a:prstGeom prst="roundRect">
            <a:avLst/>
          </a:prstGeom>
          <a:blipFill dpi="0" rotWithShape="0">
            <a:blip r:embed="rId14"/>
            <a:srcRect/>
            <a:tile tx="0" ty="0" sx="100000" sy="100000" flip="none" algn="l"/>
          </a:blipFill>
          <a:ln w="69850">
            <a:solidFill>
              <a:srgbClr val="2674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 rot="18900000">
            <a:off x="11282636" y="181803"/>
            <a:ext cx="2842292" cy="2842292"/>
          </a:xfrm>
          <a:prstGeom prst="roundRect">
            <a:avLst/>
          </a:prstGeom>
          <a:blipFill dpi="0" rotWithShape="0">
            <a:blip r:embed="rId15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02682" y="3697352"/>
            <a:ext cx="20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74979" y="2716531"/>
            <a:ext cx="1803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4" name="矩形: 圆角 23"/>
          <p:cNvSpPr/>
          <p:nvPr>
            <p:custDataLst>
              <p:tags r:id="rId1"/>
            </p:custDataLst>
          </p:nvPr>
        </p:nvSpPr>
        <p:spPr>
          <a:xfrm rot="18900000">
            <a:off x="5910830" y="1621758"/>
            <a:ext cx="582748" cy="582748"/>
          </a:xfrm>
          <a:prstGeom prst="roundRect">
            <a:avLst/>
          </a:prstGeom>
          <a:noFill/>
          <a:ln w="69850">
            <a:solidFill>
              <a:srgbClr val="2674A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866280" y="1695608"/>
            <a:ext cx="671849" cy="47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674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rgbClr val="2674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6705496" y="1670246"/>
            <a:ext cx="30607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/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+mn-ea"/>
              </a:rPr>
              <a:t>项目构建</a:t>
            </a:r>
          </a:p>
        </p:txBody>
      </p:sp>
      <p:grpSp>
        <p:nvGrpSpPr>
          <p:cNvPr id="33" name="组合 32"/>
          <p:cNvGrpSpPr/>
          <p:nvPr>
            <p:custDataLst>
              <p:tags r:id="rId4"/>
            </p:custDataLst>
          </p:nvPr>
        </p:nvGrpSpPr>
        <p:grpSpPr>
          <a:xfrm>
            <a:off x="5866467" y="3107952"/>
            <a:ext cx="671849" cy="582748"/>
            <a:chOff x="5043151" y="1049744"/>
            <a:chExt cx="742950" cy="644420"/>
          </a:xfrm>
        </p:grpSpPr>
        <p:sp>
          <p:nvSpPr>
            <p:cNvPr id="37" name="矩形: 圆角 36"/>
            <p:cNvSpPr/>
            <p:nvPr>
              <p:custDataLst>
                <p:tags r:id="rId10"/>
              </p:custDataLst>
            </p:nvPr>
          </p:nvSpPr>
          <p:spPr>
            <a:xfrm rot="18900000">
              <a:off x="5092416" y="1049744"/>
              <a:ext cx="644420" cy="644420"/>
            </a:xfrm>
            <a:prstGeom prst="roundRect">
              <a:avLst/>
            </a:prstGeom>
            <a:noFill/>
            <a:ln w="69850">
              <a:solidFill>
                <a:srgbClr val="2674A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1"/>
              </p:custDataLst>
            </p:nvPr>
          </p:nvSpPr>
          <p:spPr>
            <a:xfrm>
              <a:off x="5043151" y="1131410"/>
              <a:ext cx="742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2674A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rgbClr val="2674A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6705600" y="3110865"/>
            <a:ext cx="30607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/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rPr>
              <a:t>系统功能及实现</a:t>
            </a:r>
          </a:p>
        </p:txBody>
      </p:sp>
      <p:grpSp>
        <p:nvGrpSpPr>
          <p:cNvPr id="40" name="组合 39"/>
          <p:cNvGrpSpPr/>
          <p:nvPr>
            <p:custDataLst>
              <p:tags r:id="rId6"/>
            </p:custDataLst>
          </p:nvPr>
        </p:nvGrpSpPr>
        <p:grpSpPr>
          <a:xfrm>
            <a:off x="5866467" y="4477941"/>
            <a:ext cx="671849" cy="582748"/>
            <a:chOff x="5043151" y="1049744"/>
            <a:chExt cx="742950" cy="644420"/>
          </a:xfrm>
        </p:grpSpPr>
        <p:sp>
          <p:nvSpPr>
            <p:cNvPr id="44" name="矩形: 圆角 43"/>
            <p:cNvSpPr/>
            <p:nvPr>
              <p:custDataLst>
                <p:tags r:id="rId8"/>
              </p:custDataLst>
            </p:nvPr>
          </p:nvSpPr>
          <p:spPr>
            <a:xfrm rot="18900000">
              <a:off x="5092416" y="1049744"/>
              <a:ext cx="644420" cy="644420"/>
            </a:xfrm>
            <a:prstGeom prst="roundRect">
              <a:avLst/>
            </a:prstGeom>
            <a:noFill/>
            <a:ln w="69850">
              <a:solidFill>
                <a:srgbClr val="2674A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9"/>
              </p:custDataLst>
            </p:nvPr>
          </p:nvSpPr>
          <p:spPr>
            <a:xfrm>
              <a:off x="5043151" y="1131410"/>
              <a:ext cx="742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2674A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rgbClr val="2674A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6705600" y="4551680"/>
            <a:ext cx="30607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/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+mn-ea"/>
              </a:rPr>
              <a:t>代码测试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  <a:sym typeface="+mn-ea"/>
                </a:rPr>
                <a:t>系统功能及实现</a:t>
              </a:r>
              <a:endPara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2603" y="154771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0070" y="1045210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打包解包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54380" y="1488440"/>
            <a:ext cx="10753090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打包解包：可以将所有备份文件拼接为一个大文件保存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" y="2566670"/>
            <a:ext cx="2743200" cy="210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00" y="2126615"/>
            <a:ext cx="4343400" cy="4540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165" y="1602740"/>
            <a:ext cx="9671050" cy="35623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6635" y="5414010"/>
            <a:ext cx="10146030" cy="591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anchor="ctr" anchorCtr="0">
            <a:noAutofit/>
          </a:bodyPr>
          <a:lstStyle/>
          <a:p>
            <a:pPr lvl="0" indent="0" algn="ctr" fontAlgn="auto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445469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更快地展示备份文件列表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  <a:sym typeface="+mn-ea"/>
                </a:rPr>
                <a:t>系统功能及实现</a:t>
              </a:r>
              <a:endPara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2603" y="154771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0070" y="1045210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加密备份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10" y="1851025"/>
            <a:ext cx="8826500" cy="3155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  <a:sym typeface="+mn-ea"/>
                </a:rPr>
                <a:t>系统功能及实现</a:t>
              </a:r>
              <a:endPara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2603" y="154771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0070" y="1045210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压缩解压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54380" y="1488440"/>
            <a:ext cx="10753090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通过文件压缩节省备份文件的存储空间。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7680" y="2649855"/>
            <a:ext cx="7880350" cy="28206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  <a:sym typeface="+mn-ea"/>
                </a:rPr>
                <a:t>系统功能及实现</a:t>
              </a:r>
              <a:endPara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2603" y="154771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0070" y="1045210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定时备份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54380" y="1488440"/>
            <a:ext cx="10753090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系统允许用户周期性定时备份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45" y="2874010"/>
            <a:ext cx="11550650" cy="322262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929505" y="1492885"/>
            <a:ext cx="8738235" cy="1236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timer_fd =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timerfd_create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(CLOCK_REALTIME, 0)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timerfd_settime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(timer_fd, 0, &amp;new_value, nullptr)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79171" y="2185802"/>
            <a:ext cx="2232396" cy="2232396"/>
            <a:chOff x="2611182" y="2312798"/>
            <a:chExt cx="2232396" cy="2232396"/>
          </a:xfrm>
          <a:solidFill>
            <a:srgbClr val="2674AE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/>
            <p:cNvSpPr/>
            <p:nvPr/>
          </p:nvSpPr>
          <p:spPr>
            <a:xfrm rot="2700000">
              <a:off x="2611182" y="2312798"/>
              <a:ext cx="2232396" cy="2232396"/>
            </a:xfrm>
            <a:prstGeom prst="roundRect">
              <a:avLst>
                <a:gd name="adj" fmla="val 10719"/>
              </a:avLst>
            </a:prstGeom>
            <a:grpFill/>
            <a:ln w="136525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51367" y="3467496"/>
              <a:ext cx="200977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25597" y="2716531"/>
              <a:ext cx="1803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221605" y="2742565"/>
            <a:ext cx="4650105" cy="10153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60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+mn-ea"/>
              </a:rPr>
              <a:t>代码测试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代码测试</a:t>
              </a: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1968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4515" y="986155"/>
            <a:ext cx="390398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US" altLang="zh-CN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GTest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70" y="1727835"/>
            <a:ext cx="11689715" cy="478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450" y="427355"/>
            <a:ext cx="6650355" cy="614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79171" y="2185802"/>
            <a:ext cx="2232396" cy="2232396"/>
            <a:chOff x="2611182" y="2312798"/>
            <a:chExt cx="2232396" cy="2232396"/>
          </a:xfrm>
          <a:solidFill>
            <a:srgbClr val="2674AE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/>
            <p:cNvSpPr/>
            <p:nvPr/>
          </p:nvSpPr>
          <p:spPr>
            <a:xfrm rot="2700000">
              <a:off x="2611182" y="2312798"/>
              <a:ext cx="2232396" cy="2232396"/>
            </a:xfrm>
            <a:prstGeom prst="roundRect">
              <a:avLst>
                <a:gd name="adj" fmla="val 10719"/>
              </a:avLst>
            </a:prstGeom>
            <a:grpFill/>
            <a:ln w="136525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51367" y="3467496"/>
              <a:ext cx="20097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25597" y="2716531"/>
              <a:ext cx="1803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221605" y="2794000"/>
            <a:ext cx="4219575" cy="10153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项目构建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项目构建</a:t>
              </a: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1968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2" name="Straight Connector 58"/>
          <p:cNvCxnSpPr/>
          <p:nvPr>
            <p:custDataLst>
              <p:tags r:id="rId4"/>
            </p:custDataLst>
          </p:nvPr>
        </p:nvCxnSpPr>
        <p:spPr>
          <a:xfrm>
            <a:off x="840552" y="4094060"/>
            <a:ext cx="1748098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893445" y="1158240"/>
            <a:ext cx="10051415" cy="2125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进行版本管理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45" y="890270"/>
            <a:ext cx="11786870" cy="6087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240" y="901065"/>
            <a:ext cx="9013190" cy="6076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项目构建</a:t>
              </a: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1968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2" name="Straight Connector 58"/>
          <p:cNvCxnSpPr/>
          <p:nvPr>
            <p:custDataLst>
              <p:tags r:id="rId4"/>
            </p:custDataLst>
          </p:nvPr>
        </p:nvCxnSpPr>
        <p:spPr>
          <a:xfrm>
            <a:off x="840552" y="4094060"/>
            <a:ext cx="1748098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893445" y="1597025"/>
            <a:ext cx="10051415" cy="2125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进行版本管理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github Actions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实现持续集成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453390"/>
            <a:ext cx="10594975" cy="611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" y="615950"/>
            <a:ext cx="11218545" cy="5793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项目构建</a:t>
              </a: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1968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2" name="Straight Connector 58"/>
          <p:cNvCxnSpPr/>
          <p:nvPr>
            <p:custDataLst>
              <p:tags r:id="rId4"/>
            </p:custDataLst>
          </p:nvPr>
        </p:nvCxnSpPr>
        <p:spPr>
          <a:xfrm>
            <a:off x="840552" y="4094060"/>
            <a:ext cx="1748098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893445" y="1261110"/>
            <a:ext cx="10051415" cy="2125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进行版本管理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github Actions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实现持续集成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7755" y="3176905"/>
            <a:ext cx="4874260" cy="3138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FilesBackup (Root)</a:t>
            </a: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├──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BackupGUI</a:t>
            </a: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└──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CMakeLists.txt</a:t>
            </a:r>
            <a:endParaRPr lang="en-US" altLang="zh-CN">
              <a:solidFill>
                <a:schemeClr val="tx1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├──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BackupServer</a:t>
            </a: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├──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include</a:t>
            </a: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├──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src</a:t>
            </a: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└──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CMakeLists.txt</a:t>
            </a:r>
            <a:endParaRPr lang="en-US" altLang="zh-CN">
              <a:solidFill>
                <a:schemeClr val="tx1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├──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test</a:t>
            </a: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└──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CMakeLists.txt</a:t>
            </a:r>
            <a:endParaRPr lang="en-US" altLang="zh-CN">
              <a:solidFill>
                <a:schemeClr val="tx1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│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</a:t>
            </a:r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└──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CMakeLists.txt</a:t>
            </a:r>
            <a:endParaRPr lang="en-US" altLang="zh-CN">
              <a:solidFill>
                <a:schemeClr val="tx1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└──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CMakeLists.txt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12330" y="3510915"/>
            <a:ext cx="108331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backup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12330" y="4268470"/>
            <a:ext cx="2028825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libbackuplib.a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12330" y="5112385"/>
            <a:ext cx="2028825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unit_testsa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</a:rPr>
                <a:t>项目构建</a:t>
              </a: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1968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59724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2" name="Straight Connector 58"/>
          <p:cNvCxnSpPr/>
          <p:nvPr>
            <p:custDataLst>
              <p:tags r:id="rId4"/>
            </p:custDataLst>
          </p:nvPr>
        </p:nvCxnSpPr>
        <p:spPr>
          <a:xfrm>
            <a:off x="840552" y="4094060"/>
            <a:ext cx="1748098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893445" y="1261110"/>
            <a:ext cx="10051415" cy="2125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进行版本管理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github Actions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实现持续集成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55" y="789940"/>
            <a:ext cx="6902450" cy="54991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90140" y="2468880"/>
            <a:ext cx="8085455" cy="2068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git clone https://github.com/skyfishine/FilesBackup</a:t>
            </a:r>
          </a:p>
          <a:p>
            <a:endParaRPr lang="en-US" altLang="zh-CN">
              <a:solidFill>
                <a:schemeClr val="tx1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docker build . --no-cache -t files_backup:1.0</a:t>
            </a:r>
          </a:p>
          <a:p>
            <a:endParaRPr lang="en-US" altLang="zh-CN">
              <a:solidFill>
                <a:schemeClr val="tx1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docker run -dit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-e DISPLAY=host.docker.internal:0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-e LANG=zh_CN.UTF-8 -e LC_ALL=zh_CN.UTF-8 --name files_backup files_backup:1.0 /bin/bash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79171" y="2185802"/>
            <a:ext cx="2232396" cy="2232396"/>
            <a:chOff x="2611182" y="2312798"/>
            <a:chExt cx="2232396" cy="2232396"/>
          </a:xfrm>
          <a:solidFill>
            <a:srgbClr val="2674AE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/>
            <p:cNvSpPr/>
            <p:nvPr/>
          </p:nvSpPr>
          <p:spPr>
            <a:xfrm rot="2700000">
              <a:off x="2611182" y="2312798"/>
              <a:ext cx="2232396" cy="2232396"/>
            </a:xfrm>
            <a:prstGeom prst="roundRect">
              <a:avLst>
                <a:gd name="adj" fmla="val 10719"/>
              </a:avLst>
            </a:prstGeom>
            <a:grpFill/>
            <a:ln w="136525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51367" y="3467496"/>
              <a:ext cx="200977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25597" y="2716531"/>
              <a:ext cx="1803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221605" y="2703830"/>
            <a:ext cx="5991225" cy="10153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60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+mn-ea"/>
              </a:rPr>
              <a:t>系统功能及实现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1544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  <a:sym typeface="+mn-ea"/>
                </a:rPr>
                <a:t>系统功能及实现</a:t>
              </a:r>
              <a:endPara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2603" y="1244819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190209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190209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0070" y="742315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基本功能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54380" y="1094105"/>
            <a:ext cx="10753090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据备份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数据还原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备份验证</a:t>
            </a:r>
          </a:p>
        </p:txBody>
      </p:sp>
      <p:sp>
        <p:nvSpPr>
          <p:cNvPr id="6" name="Content Placeholder 2"/>
          <p:cNvSpPr txBox="1"/>
          <p:nvPr>
            <p:custDataLst>
              <p:tags r:id="rId6"/>
            </p:custDataLst>
          </p:nvPr>
        </p:nvSpPr>
        <p:spPr>
          <a:xfrm>
            <a:off x="548640" y="1822450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扩展功能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754380" y="2265679"/>
            <a:ext cx="10753090" cy="43964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支持特殊文件类型的备份，包括软链接、硬链接、管道。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文件备份时可以保留文件的元数据，包括属主、权限、修改及访问时间。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自定义备份：允许用户通过路径筛选需要备份的文件。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打包解包：可以将所有备份文件拼接为一个大文件保存。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压缩解压：通过文件压缩节省备份文件的存储空间。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加密备份：用户可以指定密码，将所有备份文件进行加密保存。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定时备份：系统允许用户周期性定时备份和淘汰数据。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图形界面：系统具备友好易用的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2700000">
            <a:off x="11075802" y="5741802"/>
            <a:ext cx="2232396" cy="2232396"/>
          </a:xfrm>
          <a:prstGeom prst="roundRect">
            <a:avLst>
              <a:gd name="adj" fmla="val 10719"/>
            </a:avLst>
          </a:prstGeom>
          <a:solidFill>
            <a:srgbClr val="2674AE"/>
          </a:solidFill>
          <a:ln w="136525">
            <a:solidFill>
              <a:srgbClr val="CFE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20537" y="6268703"/>
            <a:ext cx="9987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5429" y="311571"/>
            <a:ext cx="3831656" cy="558618"/>
            <a:chOff x="472997" y="380769"/>
            <a:chExt cx="3831656" cy="558618"/>
          </a:xfrm>
        </p:grpSpPr>
        <p:sp>
          <p:nvSpPr>
            <p:cNvPr id="14" name="矩形: 圆角 13"/>
            <p:cNvSpPr/>
            <p:nvPr/>
          </p:nvSpPr>
          <p:spPr>
            <a:xfrm rot="2700000">
              <a:off x="517538" y="380769"/>
              <a:ext cx="558618" cy="558618"/>
            </a:xfrm>
            <a:prstGeom prst="roundRect">
              <a:avLst>
                <a:gd name="adj" fmla="val 10719"/>
              </a:avLst>
            </a:prstGeom>
            <a:solidFill>
              <a:srgbClr val="2674AE"/>
            </a:solidFill>
            <a:ln w="63500">
              <a:solidFill>
                <a:srgbClr val="CFE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2997" y="460023"/>
              <a:ext cx="6477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3953" y="398771"/>
              <a:ext cx="30607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sz="2400" b="1" spc="300" dirty="0"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微软雅黑" panose="020B0503020204020204" pitchFamily="34" charset="-122"/>
                  <a:cs typeface="经典综艺体简" panose="02010609000101010101" pitchFamily="49" charset="-122"/>
                  <a:sym typeface="+mn-ea"/>
                </a:rPr>
                <a:t>系统功能及实现</a:t>
              </a:r>
              <a:endPara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经典综艺体简" panose="02010609000101010101" pitchFamily="49" charset="-122"/>
              </a:endParaRPr>
            </a:p>
          </p:txBody>
        </p:sp>
      </p:grpSp>
      <p:cxnSp>
        <p:nvCxnSpPr>
          <p:cNvPr id="49" name="Straight Connector 53"/>
          <p:cNvCxnSpPr/>
          <p:nvPr>
            <p:custDataLst>
              <p:tags r:id="rId1"/>
            </p:custDataLst>
          </p:nvPr>
        </p:nvCxnSpPr>
        <p:spPr>
          <a:xfrm>
            <a:off x="3162603" y="154771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0" name="Straight Connector 54"/>
          <p:cNvCxnSpPr/>
          <p:nvPr>
            <p:custDataLst>
              <p:tags r:id="rId2"/>
            </p:custDataLst>
          </p:nvPr>
        </p:nvCxnSpPr>
        <p:spPr>
          <a:xfrm>
            <a:off x="6084323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cxnSp>
        <p:nvCxnSpPr>
          <p:cNvPr id="51" name="Straight Connector 55"/>
          <p:cNvCxnSpPr/>
          <p:nvPr>
            <p:custDataLst>
              <p:tags r:id="rId3"/>
            </p:custDataLst>
          </p:nvPr>
        </p:nvCxnSpPr>
        <p:spPr>
          <a:xfrm>
            <a:off x="9006679" y="1493104"/>
            <a:ext cx="0" cy="3977481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Dot"/>
            <a:miter lim="800000"/>
          </a:ln>
          <a:effectLst/>
        </p:spPr>
      </p:cxnSp>
      <p:sp>
        <p:nvSpPr>
          <p:cNvPr id="54" name="Content Placeholder 2"/>
          <p:cNvSpPr txBox="1"/>
          <p:nvPr>
            <p:custDataLst>
              <p:tags r:id="rId4"/>
            </p:custDataLst>
          </p:nvPr>
        </p:nvSpPr>
        <p:spPr>
          <a:xfrm>
            <a:off x="560070" y="1045210"/>
            <a:ext cx="3398520" cy="4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spc="300" dirty="0">
                <a:solidFill>
                  <a:srgbClr val="26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  <a:ea typeface="微软雅黑" panose="020B0503020204020204" pitchFamily="34" charset="-122"/>
              </a:rPr>
              <a:t>特殊文件类型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54380" y="1488440"/>
            <a:ext cx="10753090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支持特殊文件类型的备份，包括软链接、硬链接、管道。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" y="2132330"/>
            <a:ext cx="7651115" cy="51365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8590" y="1312545"/>
            <a:ext cx="7702550" cy="5416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15,&quot;left&quot;:32.6,&quot;top&quot;:82.3,&quot;width&quot;:912.179370078740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1473228346457,&quot;left&quot;:41.50527559055118,&quot;top&quot;:87.30944881889764,&quot;width&quot;:903.27409448818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2.9905561041651,&quot;left&quot;:376.61645176985047,&quot;top&quot;:75.74424704544109,&quot;width&quot;:473.727249017551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500</Words>
  <Application>Microsoft Office PowerPoint</Application>
  <PresentationFormat>宽屏</PresentationFormat>
  <Paragraphs>118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Century Gothic</vt:lpstr>
      <vt:lpstr>Consolas</vt:lpstr>
      <vt:lpstr>Source Sans Pro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浩泽 余</cp:lastModifiedBy>
  <cp:revision>41</cp:revision>
  <dcterms:created xsi:type="dcterms:W3CDTF">2018-04-19T08:31:00Z</dcterms:created>
  <dcterms:modified xsi:type="dcterms:W3CDTF">2025-05-19T08:59:53Z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KSOTemplateUUID">
    <vt:lpwstr>v1.0_mb_7A40nHpRLMV0KIGgPZVgow==</vt:lpwstr>
  </property>
  <property fmtid="{D5CDD505-2E9C-101B-9397-08002B2CF9AE}" pid="4" name="ICV">
    <vt:lpwstr>60C71495B0444B77A58D972E53383B3F_12</vt:lpwstr>
  </property>
</Properties>
</file>